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797675" cy="9926638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B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744" y="1212"/>
      </p:cViewPr>
      <p:guideLst>
        <p:guide orient="horz" pos="3368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66738" y="3322638"/>
            <a:ext cx="6427787" cy="2290762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33475" y="6059488"/>
            <a:ext cx="5294313" cy="27320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77825" y="428625"/>
            <a:ext cx="6805613" cy="178117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77825" y="2495550"/>
            <a:ext cx="6805613" cy="70564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5483225" y="428625"/>
            <a:ext cx="1700213" cy="9123363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77825" y="428625"/>
            <a:ext cx="4953000" cy="91233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77825" y="428625"/>
            <a:ext cx="6805613" cy="178117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77825" y="2495550"/>
            <a:ext cx="6805613" cy="70564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96900" y="6872288"/>
            <a:ext cx="6427788" cy="2122487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96900" y="4532313"/>
            <a:ext cx="6427788" cy="23399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77825" y="428625"/>
            <a:ext cx="6805613" cy="178117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77825" y="2495550"/>
            <a:ext cx="3325813" cy="705643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856038" y="2495550"/>
            <a:ext cx="3327400" cy="705643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77825" y="428625"/>
            <a:ext cx="6805613" cy="17811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77825" y="2393950"/>
            <a:ext cx="3341688" cy="9969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77825" y="3390900"/>
            <a:ext cx="3341688" cy="61610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841750" y="2393950"/>
            <a:ext cx="3341688" cy="9969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841750" y="3390900"/>
            <a:ext cx="3341688" cy="61610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77825" y="428625"/>
            <a:ext cx="6805613" cy="178117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77825" y="425450"/>
            <a:ext cx="2487613" cy="181292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955925" y="425450"/>
            <a:ext cx="4227513" cy="9126538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77825" y="2238375"/>
            <a:ext cx="2487613" cy="73136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82725" y="7485063"/>
            <a:ext cx="4535488" cy="88423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482725" y="955675"/>
            <a:ext cx="4535488" cy="64150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482725" y="8369300"/>
            <a:ext cx="4535488" cy="1254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vagas_RH02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7562850" cy="1069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urofino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6"/>
          <p:cNvSpPr>
            <a:spLocks noGrp="1" noChangeArrowheads="1"/>
          </p:cNvSpPr>
          <p:nvPr>
            <p:ph type="ctrTitle"/>
          </p:nvPr>
        </p:nvSpPr>
        <p:spPr bwMode="auto">
          <a:xfrm>
            <a:off x="3313113" y="1458913"/>
            <a:ext cx="4248150" cy="71913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pt-BR" sz="2400" b="1" dirty="0" smtClean="0">
                <a:solidFill>
                  <a:srgbClr val="004B88"/>
                </a:solidFill>
                <a:latin typeface="Trebuchet MS" pitchFamily="34" charset="0"/>
              </a:rPr>
              <a:t>OPORTUNIDADES</a:t>
            </a:r>
          </a:p>
        </p:txBody>
      </p:sp>
      <p:sp>
        <p:nvSpPr>
          <p:cNvPr id="13314" name="Rectangle 7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392139" y="1746300"/>
            <a:ext cx="4248150" cy="12969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 eaLnBrk="1" hangingPunct="1">
              <a:lnSpc>
                <a:spcPct val="80000"/>
              </a:lnSpc>
            </a:pPr>
            <a:endParaRPr lang="pt-BR" sz="1600" b="1" dirty="0">
              <a:solidFill>
                <a:srgbClr val="004B88"/>
              </a:solidFill>
              <a:latin typeface="Trebuchet MS" pitchFamily="34" charset="0"/>
              <a:ea typeface="Arial Unicode MS" pitchFamily="34" charset="-128"/>
              <a:cs typeface="Arial Unicode MS" pitchFamily="34" charset="-128"/>
            </a:endParaRPr>
          </a:p>
          <a:p>
            <a:pPr lvl="1" eaLnBrk="1" hangingPunct="1">
              <a:lnSpc>
                <a:spcPct val="80000"/>
              </a:lnSpc>
            </a:pPr>
            <a:r>
              <a:rPr lang="pt-BR" sz="2000" b="1" u="sng" dirty="0" smtClean="0">
                <a:solidFill>
                  <a:srgbClr val="004B88"/>
                </a:solidFill>
                <a:latin typeface="Trebuchet MS" pitchFamily="34" charset="0"/>
                <a:ea typeface="Arial Unicode MS" pitchFamily="34" charset="-128"/>
                <a:cs typeface="Arial Unicode MS" pitchFamily="34" charset="-128"/>
              </a:rPr>
              <a:t>ESTÁGIOS</a:t>
            </a:r>
          </a:p>
          <a:p>
            <a:pPr eaLnBrk="1" hangingPunct="1">
              <a:lnSpc>
                <a:spcPct val="80000"/>
              </a:lnSpc>
            </a:pPr>
            <a:r>
              <a:rPr lang="pt-BR" sz="1800" b="1" dirty="0" smtClean="0">
                <a:latin typeface="Trebuchet MS" pitchFamily="34" charset="0"/>
                <a:ea typeface="Arial Unicode MS" pitchFamily="34" charset="-128"/>
                <a:cs typeface="Arial Unicode MS" pitchFamily="34" charset="-128"/>
              </a:rPr>
              <a:t>Quantidade:</a:t>
            </a:r>
            <a:r>
              <a:rPr lang="pt-BR" sz="1800" dirty="0" smtClean="0">
                <a:latin typeface="Trebuchet MS" pitchFamily="34" charset="0"/>
                <a:ea typeface="Arial Unicode MS" pitchFamily="34" charset="-128"/>
                <a:cs typeface="Arial Unicode MS" pitchFamily="34" charset="-128"/>
              </a:rPr>
              <a:t> 07 vagas.</a:t>
            </a:r>
          </a:p>
        </p:txBody>
      </p:sp>
      <p:sp>
        <p:nvSpPr>
          <p:cNvPr id="13315" name="Rectangle 12"/>
          <p:cNvSpPr>
            <a:spLocks noChangeArrowheads="1"/>
          </p:cNvSpPr>
          <p:nvPr/>
        </p:nvSpPr>
        <p:spPr bwMode="auto">
          <a:xfrm>
            <a:off x="2413768" y="2754412"/>
            <a:ext cx="4392613" cy="388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pt-BR" sz="1200" dirty="0">
                <a:latin typeface="+mj-lt"/>
                <a:ea typeface="Arial Unicode MS" pitchFamily="34" charset="-128"/>
                <a:cs typeface="Arial Unicode MS" pitchFamily="34" charset="-128"/>
              </a:rPr>
              <a:t>A Ourofino está com </a:t>
            </a:r>
            <a:r>
              <a:rPr lang="pt-BR" sz="1200" b="1" dirty="0">
                <a:latin typeface="+mj-lt"/>
                <a:ea typeface="Arial Unicode MS" pitchFamily="34" charset="-128"/>
                <a:cs typeface="Arial Unicode MS" pitchFamily="34" charset="-128"/>
              </a:rPr>
              <a:t>07 vagas de estágio </a:t>
            </a:r>
            <a:r>
              <a:rPr lang="pt-BR" sz="1200" dirty="0">
                <a:latin typeface="+mj-lt"/>
                <a:ea typeface="Arial Unicode MS" pitchFamily="34" charset="-128"/>
                <a:cs typeface="Arial Unicode MS" pitchFamily="34" charset="-128"/>
              </a:rPr>
              <a:t>em aberto para ingresso no início de 2013. </a:t>
            </a:r>
            <a:endParaRPr lang="pt-BR" sz="1200" dirty="0" smtClean="0">
              <a:latin typeface="+mj-lt"/>
              <a:ea typeface="Arial Unicode MS" pitchFamily="34" charset="-128"/>
              <a:cs typeface="Arial Unicode MS" pitchFamily="34" charset="-128"/>
            </a:endParaRPr>
          </a:p>
          <a:p>
            <a:pPr>
              <a:spcBef>
                <a:spcPct val="20000"/>
              </a:spcBef>
            </a:pPr>
            <a:endParaRPr lang="pt-BR" sz="1200" dirty="0" smtClean="0">
              <a:latin typeface="+mj-lt"/>
              <a:ea typeface="Arial Unicode MS" pitchFamily="34" charset="-128"/>
              <a:cs typeface="Arial Unicode MS" pitchFamily="34" charset="-128"/>
            </a:endParaRPr>
          </a:p>
          <a:p>
            <a:pPr>
              <a:spcBef>
                <a:spcPct val="20000"/>
              </a:spcBef>
            </a:pPr>
            <a:r>
              <a:rPr lang="pt-BR" sz="12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Seguem:</a:t>
            </a:r>
            <a:endParaRPr lang="pt-BR" sz="1200" dirty="0">
              <a:latin typeface="+mj-lt"/>
              <a:ea typeface="Arial Unicode MS" pitchFamily="34" charset="-128"/>
              <a:cs typeface="Arial Unicode MS" pitchFamily="34" charset="-128"/>
            </a:endParaRPr>
          </a:p>
          <a:p>
            <a:pPr>
              <a:spcBef>
                <a:spcPct val="20000"/>
              </a:spcBef>
            </a:pPr>
            <a:r>
              <a:rPr lang="pt-BR" sz="12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- 03 vagas </a:t>
            </a:r>
            <a:r>
              <a:rPr lang="pt-BR" sz="1200" dirty="0">
                <a:latin typeface="+mj-lt"/>
                <a:ea typeface="Arial Unicode MS" pitchFamily="34" charset="-128"/>
                <a:cs typeface="Arial Unicode MS" pitchFamily="34" charset="-128"/>
              </a:rPr>
              <a:t>para o </a:t>
            </a:r>
            <a:r>
              <a:rPr lang="pt-BR" sz="1200" b="1" dirty="0">
                <a:latin typeface="+mj-lt"/>
                <a:ea typeface="Arial Unicode MS" pitchFamily="34" charset="-128"/>
                <a:cs typeface="Arial Unicode MS" pitchFamily="34" charset="-128"/>
              </a:rPr>
              <a:t>Controle da Qualidade: </a:t>
            </a:r>
            <a:r>
              <a:rPr lang="pt-BR" sz="1200" dirty="0">
                <a:latin typeface="+mj-lt"/>
                <a:ea typeface="Arial Unicode MS" pitchFamily="34" charset="-128"/>
                <a:cs typeface="Arial Unicode MS" pitchFamily="34" charset="-128"/>
              </a:rPr>
              <a:t>necessário estar cursando Farmácia.</a:t>
            </a:r>
          </a:p>
          <a:p>
            <a:pPr>
              <a:spcBef>
                <a:spcPct val="20000"/>
              </a:spcBef>
            </a:pPr>
            <a:r>
              <a:rPr lang="pt-BR" sz="12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- 03 </a:t>
            </a:r>
            <a:r>
              <a:rPr lang="pt-BR" sz="1200" dirty="0">
                <a:latin typeface="+mj-lt"/>
                <a:ea typeface="Arial Unicode MS" pitchFamily="34" charset="-128"/>
                <a:cs typeface="Arial Unicode MS" pitchFamily="34" charset="-128"/>
              </a:rPr>
              <a:t>vagas para o </a:t>
            </a:r>
            <a:r>
              <a:rPr lang="pt-BR" sz="1200" b="1" dirty="0">
                <a:latin typeface="+mj-lt"/>
                <a:ea typeface="Arial Unicode MS" pitchFamily="34" charset="-128"/>
                <a:cs typeface="Arial Unicode MS" pitchFamily="34" charset="-128"/>
              </a:rPr>
              <a:t>PDI: </a:t>
            </a:r>
            <a:r>
              <a:rPr lang="pt-BR" sz="1200" dirty="0">
                <a:latin typeface="+mj-lt"/>
                <a:ea typeface="Arial Unicode MS" pitchFamily="34" charset="-128"/>
                <a:cs typeface="Arial Unicode MS" pitchFamily="34" charset="-128"/>
              </a:rPr>
              <a:t>necessário estar cursando Farmácia, </a:t>
            </a:r>
            <a:r>
              <a:rPr lang="pt-BR" sz="12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Química, Engenharia de </a:t>
            </a:r>
            <a:r>
              <a:rPr lang="pt-BR" sz="1200" dirty="0" err="1" smtClean="0">
                <a:latin typeface="+mj-lt"/>
                <a:ea typeface="Arial Unicode MS" pitchFamily="34" charset="-128"/>
                <a:cs typeface="Arial Unicode MS" pitchFamily="34" charset="-128"/>
              </a:rPr>
              <a:t>Bioprocessos</a:t>
            </a:r>
            <a:r>
              <a:rPr lang="pt-BR" sz="12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pt-BR" sz="1200" dirty="0">
                <a:latin typeface="+mj-lt"/>
                <a:ea typeface="Arial Unicode MS" pitchFamily="34" charset="-128"/>
                <a:cs typeface="Arial Unicode MS" pitchFamily="34" charset="-128"/>
              </a:rPr>
              <a:t>ou Biotecnologia.</a:t>
            </a:r>
          </a:p>
          <a:p>
            <a:pPr>
              <a:spcBef>
                <a:spcPct val="20000"/>
              </a:spcBef>
            </a:pPr>
            <a:r>
              <a:rPr lang="pt-BR" sz="12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- 01 </a:t>
            </a:r>
            <a:r>
              <a:rPr lang="pt-BR" sz="1200" dirty="0">
                <a:latin typeface="+mj-lt"/>
                <a:ea typeface="Arial Unicode MS" pitchFamily="34" charset="-128"/>
                <a:cs typeface="Arial Unicode MS" pitchFamily="34" charset="-128"/>
              </a:rPr>
              <a:t>vaga para o </a:t>
            </a:r>
            <a:r>
              <a:rPr lang="pt-BR" sz="1200" b="1" dirty="0">
                <a:latin typeface="+mj-lt"/>
                <a:ea typeface="Arial Unicode MS" pitchFamily="34" charset="-128"/>
                <a:cs typeface="Arial Unicode MS" pitchFamily="34" charset="-128"/>
              </a:rPr>
              <a:t>Registro Veterinário: </a:t>
            </a:r>
            <a:r>
              <a:rPr lang="pt-BR" sz="1200" dirty="0">
                <a:latin typeface="+mj-lt"/>
                <a:ea typeface="Arial Unicode MS" pitchFamily="34" charset="-128"/>
                <a:cs typeface="Arial Unicode MS" pitchFamily="34" charset="-128"/>
              </a:rPr>
              <a:t>necessário estar cursando Medicina Veterinária</a:t>
            </a:r>
            <a:r>
              <a:rPr lang="pt-BR" sz="12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marL="171450" indent="-171450">
              <a:spcBef>
                <a:spcPct val="20000"/>
              </a:spcBef>
              <a:buFontTx/>
              <a:buChar char="-"/>
            </a:pPr>
            <a:endParaRPr lang="pt-BR" sz="1200" dirty="0">
              <a:latin typeface="+mj-lt"/>
              <a:ea typeface="Arial Unicode MS" pitchFamily="34" charset="-128"/>
              <a:cs typeface="Arial Unicode MS" pitchFamily="34" charset="-128"/>
            </a:endParaRPr>
          </a:p>
          <a:p>
            <a:pPr>
              <a:spcBef>
                <a:spcPct val="20000"/>
              </a:spcBef>
            </a:pPr>
            <a:r>
              <a:rPr lang="pt-BR" sz="12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Para </a:t>
            </a:r>
            <a:r>
              <a:rPr lang="pt-BR" sz="1200" dirty="0">
                <a:latin typeface="+mj-lt"/>
                <a:ea typeface="Arial Unicode MS" pitchFamily="34" charset="-128"/>
                <a:cs typeface="Arial Unicode MS" pitchFamily="34" charset="-128"/>
              </a:rPr>
              <a:t>todas as vagas acima citadas, são </a:t>
            </a:r>
            <a:r>
              <a:rPr lang="pt-BR" sz="1200" b="1" dirty="0">
                <a:latin typeface="+mj-lt"/>
                <a:ea typeface="Arial Unicode MS" pitchFamily="34" charset="-128"/>
                <a:cs typeface="Arial Unicode MS" pitchFamily="34" charset="-128"/>
              </a:rPr>
              <a:t>pré-requisitos</a:t>
            </a:r>
            <a:r>
              <a:rPr lang="pt-BR" sz="1200" b="1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:</a:t>
            </a:r>
            <a:endParaRPr lang="pt-BR" sz="1200" b="1" dirty="0">
              <a:latin typeface="+mj-lt"/>
              <a:ea typeface="Arial Unicode MS" pitchFamily="34" charset="-128"/>
              <a:cs typeface="Arial Unicode MS" pitchFamily="34" charset="-128"/>
            </a:endParaRPr>
          </a:p>
          <a:p>
            <a:pPr>
              <a:spcBef>
                <a:spcPct val="20000"/>
              </a:spcBef>
            </a:pPr>
            <a:r>
              <a:rPr lang="pt-BR" sz="12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- Disponibilidade </a:t>
            </a:r>
            <a:r>
              <a:rPr lang="pt-BR" sz="1200" dirty="0">
                <a:latin typeface="+mj-lt"/>
                <a:ea typeface="Arial Unicode MS" pitchFamily="34" charset="-128"/>
                <a:cs typeface="Arial Unicode MS" pitchFamily="34" charset="-128"/>
              </a:rPr>
              <a:t>para residir em Cravinhos, Ribeirão Preto / SP ou região.</a:t>
            </a:r>
          </a:p>
          <a:p>
            <a:pPr>
              <a:spcBef>
                <a:spcPct val="20000"/>
              </a:spcBef>
            </a:pPr>
            <a:r>
              <a:rPr lang="pt-BR" sz="12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- Disponibilidade </a:t>
            </a:r>
            <a:r>
              <a:rPr lang="pt-BR" sz="1200" dirty="0">
                <a:latin typeface="+mj-lt"/>
                <a:ea typeface="Arial Unicode MS" pitchFamily="34" charset="-128"/>
                <a:cs typeface="Arial Unicode MS" pitchFamily="34" charset="-128"/>
              </a:rPr>
              <a:t>para estagiar 6 ou 8 horas por dia (segunda a sexta-feira).</a:t>
            </a:r>
          </a:p>
          <a:p>
            <a:pPr>
              <a:spcBef>
                <a:spcPct val="20000"/>
              </a:spcBef>
            </a:pPr>
            <a:r>
              <a:rPr lang="pt-BR" sz="12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- Estar </a:t>
            </a:r>
            <a:r>
              <a:rPr lang="pt-BR" sz="1200" dirty="0">
                <a:latin typeface="+mj-lt"/>
                <a:ea typeface="Arial Unicode MS" pitchFamily="34" charset="-128"/>
                <a:cs typeface="Arial Unicode MS" pitchFamily="34" charset="-128"/>
              </a:rPr>
              <a:t>matriculado no 9º semestre ou último ano de faculdade</a:t>
            </a:r>
            <a:r>
              <a:rPr lang="pt-BR" sz="12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>
              <a:spcBef>
                <a:spcPct val="20000"/>
              </a:spcBef>
            </a:pPr>
            <a:endParaRPr lang="pt-BR" sz="1200" dirty="0" smtClean="0">
              <a:latin typeface="+mj-lt"/>
              <a:ea typeface="Arial Unicode MS" pitchFamily="34" charset="-128"/>
              <a:cs typeface="Arial Unicode MS" pitchFamily="34" charset="-128"/>
            </a:endParaRPr>
          </a:p>
          <a:p>
            <a:pPr>
              <a:spcBef>
                <a:spcPct val="20000"/>
              </a:spcBef>
            </a:pPr>
            <a:r>
              <a:rPr lang="pt-BR" sz="12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Caso você se interesse por essa oportunidade, por gentileza, faça sua inscrição através do </a:t>
            </a:r>
            <a:r>
              <a:rPr lang="pt-BR" sz="1200" i="1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site </a:t>
            </a:r>
            <a:r>
              <a:rPr lang="pt-BR" sz="12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da empresa (</a:t>
            </a:r>
            <a:r>
              <a:rPr lang="pt-BR" sz="1200" dirty="0" smtClean="0">
                <a:latin typeface="+mj-lt"/>
                <a:ea typeface="Arial Unicode MS" pitchFamily="34" charset="-128"/>
                <a:cs typeface="Arial Unicode MS" pitchFamily="34" charset="-128"/>
                <a:hlinkClick r:id="rId2"/>
              </a:rPr>
              <a:t>www.ourofino.com</a:t>
            </a:r>
            <a:r>
              <a:rPr lang="pt-BR" sz="12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), link “Trabalhe Conosco”, até </a:t>
            </a:r>
            <a:r>
              <a:rPr lang="pt-BR" sz="1200" i="1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30/11/2012</a:t>
            </a:r>
            <a:r>
              <a:rPr lang="pt-BR" sz="12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. </a:t>
            </a:r>
          </a:p>
          <a:p>
            <a:pPr>
              <a:spcBef>
                <a:spcPct val="20000"/>
              </a:spcBef>
            </a:pPr>
            <a:endParaRPr lang="pt-BR" sz="1200" dirty="0">
              <a:latin typeface="+mj-lt"/>
              <a:ea typeface="Arial Unicode MS" pitchFamily="34" charset="-128"/>
              <a:cs typeface="Arial Unicode MS" pitchFamily="34" charset="-128"/>
            </a:endParaRPr>
          </a:p>
          <a:p>
            <a:pPr algn="r">
              <a:spcBef>
                <a:spcPct val="20000"/>
              </a:spcBef>
            </a:pPr>
            <a:r>
              <a:rPr lang="pt-BR" sz="12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Atenciosamente,</a:t>
            </a:r>
          </a:p>
          <a:p>
            <a:pPr algn="r">
              <a:spcBef>
                <a:spcPct val="20000"/>
              </a:spcBef>
            </a:pPr>
            <a:endParaRPr lang="pt-BR" sz="1200" dirty="0">
              <a:latin typeface="+mj-lt"/>
              <a:ea typeface="Arial Unicode MS" pitchFamily="34" charset="-128"/>
              <a:cs typeface="Arial Unicode MS" pitchFamily="34" charset="-128"/>
            </a:endParaRPr>
          </a:p>
          <a:p>
            <a:pPr algn="r">
              <a:spcBef>
                <a:spcPct val="20000"/>
              </a:spcBef>
            </a:pPr>
            <a:r>
              <a:rPr lang="pt-BR" sz="12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RH Desenvolvimento - Ourofino</a:t>
            </a:r>
            <a:endParaRPr lang="pt-BR" sz="1200" dirty="0">
              <a:latin typeface="+mj-lt"/>
            </a:endParaRPr>
          </a:p>
          <a:p>
            <a:pPr algn="just">
              <a:spcBef>
                <a:spcPct val="20000"/>
              </a:spcBef>
              <a:buFont typeface="Wingdings" pitchFamily="2" charset="2"/>
              <a:buNone/>
            </a:pPr>
            <a:endParaRPr lang="pt-BR" sz="1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>
              <a:spcBef>
                <a:spcPct val="20000"/>
              </a:spcBef>
              <a:buFont typeface="Wingdings" pitchFamily="2" charset="2"/>
              <a:buNone/>
            </a:pPr>
            <a:endParaRPr lang="pt-BR" sz="12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</TotalTime>
  <Words>161</Words>
  <Application>Microsoft Office PowerPoint</Application>
  <PresentationFormat>Personalizar</PresentationFormat>
  <Paragraphs>21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Design padrão</vt:lpstr>
      <vt:lpstr>OPORTUNIDADES</vt:lpstr>
    </vt:vector>
  </TitlesOfParts>
  <Company>Ouro Fino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OPORTUNIDADES</dc:title>
  <dc:creator>ricardo.ninin</dc:creator>
  <cp:lastModifiedBy>Patricia Lima Denipotti Aveiro</cp:lastModifiedBy>
  <cp:revision>48</cp:revision>
  <cp:lastPrinted>2012-11-07T20:58:17Z</cp:lastPrinted>
  <dcterms:created xsi:type="dcterms:W3CDTF">2011-07-22T19:23:33Z</dcterms:created>
  <dcterms:modified xsi:type="dcterms:W3CDTF">2012-11-07T21:08:24Z</dcterms:modified>
</cp:coreProperties>
</file>